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9" r:id="rId5"/>
  </p:sldMasterIdLst>
  <p:notesMasterIdLst>
    <p:notesMasterId r:id="rId7"/>
  </p:notesMasterIdLst>
  <p:sldIdLst>
    <p:sldId id="115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8EE273-B423-4922-AEE8-4C4D388A047C}" v="1" dt="2023-09-06T07:06:10.188"/>
    <p1510:client id="{5C6F7C1D-92FF-4AFC-8095-6093B603828D}" v="4" dt="2023-09-06T07:16:47.7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5C6F7C1D-92FF-4AFC-8095-6093B603828D}"/>
    <pc:docChg chg="custSel modSld">
      <pc:chgData name="EIMAN RASHED ALSHAMSI" userId="dec239b1-2d6a-4770-b3dd-fd18c7da4f7b" providerId="ADAL" clId="{5C6F7C1D-92FF-4AFC-8095-6093B603828D}" dt="2023-09-06T07:16:51.542" v="72" actId="1076"/>
      <pc:docMkLst>
        <pc:docMk/>
      </pc:docMkLst>
      <pc:sldChg chg="addSp delSp modSp mod">
        <pc:chgData name="EIMAN RASHED ALSHAMSI" userId="dec239b1-2d6a-4770-b3dd-fd18c7da4f7b" providerId="ADAL" clId="{5C6F7C1D-92FF-4AFC-8095-6093B603828D}" dt="2023-09-06T07:16:51.542" v="72" actId="1076"/>
        <pc:sldMkLst>
          <pc:docMk/>
          <pc:sldMk cId="1368775520" sldId="11562"/>
        </pc:sldMkLst>
        <pc:spChg chg="add mod">
          <ac:chgData name="EIMAN RASHED ALSHAMSI" userId="dec239b1-2d6a-4770-b3dd-fd18c7da4f7b" providerId="ADAL" clId="{5C6F7C1D-92FF-4AFC-8095-6093B603828D}" dt="2023-09-06T07:16:04.975" v="67" actId="20577"/>
          <ac:spMkLst>
            <pc:docMk/>
            <pc:sldMk cId="1368775520" sldId="11562"/>
            <ac:spMk id="4" creationId="{5CFD79C4-D7A3-A981-5139-B191F81F8F4F}"/>
          </ac:spMkLst>
        </pc:spChg>
        <pc:spChg chg="del">
          <ac:chgData name="EIMAN RASHED ALSHAMSI" userId="dec239b1-2d6a-4770-b3dd-fd18c7da4f7b" providerId="ADAL" clId="{5C6F7C1D-92FF-4AFC-8095-6093B603828D}" dt="2023-09-06T07:13:42.813" v="3" actId="478"/>
          <ac:spMkLst>
            <pc:docMk/>
            <pc:sldMk cId="1368775520" sldId="11562"/>
            <ac:spMk id="5" creationId="{30E7226C-D1FE-7C37-6FBB-B155C7535C39}"/>
          </ac:spMkLst>
        </pc:spChg>
        <pc:spChg chg="add del mod">
          <ac:chgData name="EIMAN RASHED ALSHAMSI" userId="dec239b1-2d6a-4770-b3dd-fd18c7da4f7b" providerId="ADAL" clId="{5C6F7C1D-92FF-4AFC-8095-6093B603828D}" dt="2023-09-06T07:16:01.682" v="66" actId="478"/>
          <ac:spMkLst>
            <pc:docMk/>
            <pc:sldMk cId="1368775520" sldId="11562"/>
            <ac:spMk id="9" creationId="{A0EB48C9-8045-5967-7FAF-50DF633F5BE6}"/>
          </ac:spMkLst>
        </pc:spChg>
        <pc:spChg chg="mod">
          <ac:chgData name="EIMAN RASHED ALSHAMSI" userId="dec239b1-2d6a-4770-b3dd-fd18c7da4f7b" providerId="ADAL" clId="{5C6F7C1D-92FF-4AFC-8095-6093B603828D}" dt="2023-09-06T07:13:40.439" v="2" actId="1076"/>
          <ac:spMkLst>
            <pc:docMk/>
            <pc:sldMk cId="1368775520" sldId="11562"/>
            <ac:spMk id="10" creationId="{585B6E15-4C06-A5AC-EAE0-A8EC4F613D77}"/>
          </ac:spMkLst>
        </pc:spChg>
        <pc:picChg chg="add del mod">
          <ac:chgData name="EIMAN RASHED ALSHAMSI" userId="dec239b1-2d6a-4770-b3dd-fd18c7da4f7b" providerId="ADAL" clId="{5C6F7C1D-92FF-4AFC-8095-6093B603828D}" dt="2023-09-06T07:16:45.546" v="68" actId="478"/>
          <ac:picMkLst>
            <pc:docMk/>
            <pc:sldMk cId="1368775520" sldId="11562"/>
            <ac:picMk id="3" creationId="{7266B72F-B9B0-6AA0-2A1A-69BB4CD2C5E7}"/>
          </ac:picMkLst>
        </pc:picChg>
        <pc:picChg chg="add mod">
          <ac:chgData name="EIMAN RASHED ALSHAMSI" userId="dec239b1-2d6a-4770-b3dd-fd18c7da4f7b" providerId="ADAL" clId="{5C6F7C1D-92FF-4AFC-8095-6093B603828D}" dt="2023-09-06T07:16:51.542" v="72" actId="1076"/>
          <ac:picMkLst>
            <pc:docMk/>
            <pc:sldMk cId="1368775520" sldId="11562"/>
            <ac:picMk id="11" creationId="{33FBBEB2-684D-9A4B-89EC-E1C3F12839F6}"/>
          </ac:picMkLst>
        </pc:picChg>
      </pc:sldChg>
    </pc:docChg>
  </pc:docChgLst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D9C15C8-EC42-4CD2-95B6-89CE33722E17}"/>
    <pc:docChg chg="custSel modSld">
      <pc:chgData name="EIMAN RASHED ALSHAMSI" userId="dec239b1-2d6a-4770-b3dd-fd18c7da4f7b" providerId="ADAL" clId="{7D9C15C8-EC42-4CD2-95B6-89CE33722E17}" dt="2023-09-06T07:12:49.149" v="166" actId="20577"/>
      <pc:docMkLst>
        <pc:docMk/>
      </pc:docMkLst>
      <pc:sldChg chg="addSp delSp modSp mod">
        <pc:chgData name="EIMAN RASHED ALSHAMSI" userId="dec239b1-2d6a-4770-b3dd-fd18c7da4f7b" providerId="ADAL" clId="{7D9C15C8-EC42-4CD2-95B6-89CE33722E17}" dt="2023-09-06T07:12:49.149" v="166" actId="20577"/>
        <pc:sldMkLst>
          <pc:docMk/>
          <pc:sldMk cId="1368775520" sldId="11562"/>
        </pc:sldMkLst>
        <pc:spChg chg="del">
          <ac:chgData name="EIMAN RASHED ALSHAMSI" userId="dec239b1-2d6a-4770-b3dd-fd18c7da4f7b" providerId="ADAL" clId="{7D9C15C8-EC42-4CD2-95B6-89CE33722E17}" dt="2023-09-06T07:10:03.136" v="6" actId="478"/>
          <ac:spMkLst>
            <pc:docMk/>
            <pc:sldMk cId="1368775520" sldId="11562"/>
            <ac:spMk id="4" creationId="{D48BCFC0-F31C-BADE-9C41-FE1C1F947387}"/>
          </ac:spMkLst>
        </pc:spChg>
        <pc:spChg chg="add mod">
          <ac:chgData name="EIMAN RASHED ALSHAMSI" userId="dec239b1-2d6a-4770-b3dd-fd18c7da4f7b" providerId="ADAL" clId="{7D9C15C8-EC42-4CD2-95B6-89CE33722E17}" dt="2023-09-06T07:12:49.149" v="166" actId="20577"/>
          <ac:spMkLst>
            <pc:docMk/>
            <pc:sldMk cId="1368775520" sldId="11562"/>
            <ac:spMk id="5" creationId="{30E7226C-D1FE-7C37-6FBB-B155C7535C39}"/>
          </ac:spMkLst>
        </pc:spChg>
        <pc:spChg chg="mod">
          <ac:chgData name="EIMAN RASHED ALSHAMSI" userId="dec239b1-2d6a-4770-b3dd-fd18c7da4f7b" providerId="ADAL" clId="{7D9C15C8-EC42-4CD2-95B6-89CE33722E17}" dt="2023-09-06T07:11:07.771" v="67" actId="20577"/>
          <ac:spMkLst>
            <pc:docMk/>
            <pc:sldMk cId="1368775520" sldId="11562"/>
            <ac:spMk id="10" creationId="{585B6E15-4C06-A5AC-EAE0-A8EC4F613D77}"/>
          </ac:spMkLst>
        </pc:spChg>
        <pc:picChg chg="del mod">
          <ac:chgData name="EIMAN RASHED ALSHAMSI" userId="dec239b1-2d6a-4770-b3dd-fd18c7da4f7b" providerId="ADAL" clId="{7D9C15C8-EC42-4CD2-95B6-89CE33722E17}" dt="2023-09-06T07:10:55.489" v="52" actId="478"/>
          <ac:picMkLst>
            <pc:docMk/>
            <pc:sldMk cId="1368775520" sldId="11562"/>
            <ac:picMk id="11" creationId="{719C7F09-4FEF-CF8F-B863-0A17AF93EC17}"/>
          </ac:picMkLst>
        </pc:picChg>
      </pc:sld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518EE273-B423-4922-AEE8-4C4D388A047C}"/>
    <pc:docChg chg="custSel delSld modSld delMainMaster">
      <pc:chgData name="EIMAN RASHED ALSHAMSI" userId="dec239b1-2d6a-4770-b3dd-fd18c7da4f7b" providerId="ADAL" clId="{518EE273-B423-4922-AEE8-4C4D388A047C}" dt="2023-09-06T07:07:15.181" v="7" actId="1076"/>
      <pc:docMkLst>
        <pc:docMk/>
      </pc:docMkLst>
      <pc:sldChg chg="del">
        <pc:chgData name="EIMAN RASHED ALSHAMSI" userId="dec239b1-2d6a-4770-b3dd-fd18c7da4f7b" providerId="ADAL" clId="{518EE273-B423-4922-AEE8-4C4D388A047C}" dt="2023-09-06T07:04:27.129" v="0" actId="47"/>
        <pc:sldMkLst>
          <pc:docMk/>
          <pc:sldMk cId="1204334590" sldId="3318"/>
        </pc:sldMkLst>
      </pc:sldChg>
      <pc:sldChg chg="addSp delSp modSp mod">
        <pc:chgData name="EIMAN RASHED ALSHAMSI" userId="dec239b1-2d6a-4770-b3dd-fd18c7da4f7b" providerId="ADAL" clId="{518EE273-B423-4922-AEE8-4C4D388A047C}" dt="2023-09-06T07:07:15.181" v="7" actId="1076"/>
        <pc:sldMkLst>
          <pc:docMk/>
          <pc:sldMk cId="1368775520" sldId="11562"/>
        </pc:sldMkLst>
        <pc:spChg chg="add mod">
          <ac:chgData name="EIMAN RASHED ALSHAMSI" userId="dec239b1-2d6a-4770-b3dd-fd18c7da4f7b" providerId="ADAL" clId="{518EE273-B423-4922-AEE8-4C4D388A047C}" dt="2023-09-06T07:06:10.180" v="3" actId="20577"/>
          <ac:spMkLst>
            <pc:docMk/>
            <pc:sldMk cId="1368775520" sldId="11562"/>
            <ac:spMk id="4" creationId="{D48BCFC0-F31C-BADE-9C41-FE1C1F947387}"/>
          </ac:spMkLst>
        </pc:spChg>
        <pc:picChg chg="del">
          <ac:chgData name="EIMAN RASHED ALSHAMSI" userId="dec239b1-2d6a-4770-b3dd-fd18c7da4f7b" providerId="ADAL" clId="{518EE273-B423-4922-AEE8-4C4D388A047C}" dt="2023-09-06T07:06:12.101" v="4" actId="478"/>
          <ac:picMkLst>
            <pc:docMk/>
            <pc:sldMk cId="1368775520" sldId="11562"/>
            <ac:picMk id="5" creationId="{9BF07D42-8C6C-F6D2-E2C4-ED52685E4119}"/>
          </ac:picMkLst>
        </pc:picChg>
        <pc:picChg chg="add mod">
          <ac:chgData name="EIMAN RASHED ALSHAMSI" userId="dec239b1-2d6a-4770-b3dd-fd18c7da4f7b" providerId="ADAL" clId="{518EE273-B423-4922-AEE8-4C4D388A047C}" dt="2023-09-06T07:07:15.181" v="7" actId="1076"/>
          <ac:picMkLst>
            <pc:docMk/>
            <pc:sldMk cId="1368775520" sldId="11562"/>
            <ac:picMk id="11" creationId="{719C7F09-4FEF-CF8F-B863-0A17AF93EC17}"/>
          </ac:picMkLst>
        </pc:picChg>
      </pc:sldChg>
      <pc:sldMasterChg chg="del delSldLayout">
        <pc:chgData name="EIMAN RASHED ALSHAMSI" userId="dec239b1-2d6a-4770-b3dd-fd18c7da4f7b" providerId="ADAL" clId="{518EE273-B423-4922-AEE8-4C4D388A047C}" dt="2023-09-06T07:04:27.129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518EE273-B423-4922-AEE8-4C4D388A047C}" dt="2023-09-06T07:04:27.129" v="0" actId="47"/>
          <pc:sldLayoutMkLst>
            <pc:docMk/>
            <pc:sldMasterMk cId="2144236914" sldId="2147483660"/>
            <pc:sldLayoutMk cId="4012754396" sldId="2147483661"/>
          </pc:sldLayoutMkLst>
        </pc:sldLayoutChg>
        <pc:sldLayoutChg chg="del">
          <pc:chgData name="EIMAN RASHED ALSHAMSI" userId="dec239b1-2d6a-4770-b3dd-fd18c7da4f7b" providerId="ADAL" clId="{518EE273-B423-4922-AEE8-4C4D388A047C}" dt="2023-09-06T07:04:27.129" v="0" actId="47"/>
          <pc:sldLayoutMkLst>
            <pc:docMk/>
            <pc:sldMasterMk cId="2144236914" sldId="2147483660"/>
            <pc:sldLayoutMk cId="2683177388" sldId="2147483662"/>
          </pc:sldLayoutMkLst>
        </pc:sldLayoutChg>
        <pc:sldLayoutChg chg="del">
          <pc:chgData name="EIMAN RASHED ALSHAMSI" userId="dec239b1-2d6a-4770-b3dd-fd18c7da4f7b" providerId="ADAL" clId="{518EE273-B423-4922-AEE8-4C4D388A047C}" dt="2023-09-06T07:04:27.129" v="0" actId="47"/>
          <pc:sldLayoutMkLst>
            <pc:docMk/>
            <pc:sldMasterMk cId="2144236914" sldId="2147483660"/>
            <pc:sldLayoutMk cId="2151832690" sldId="2147483663"/>
          </pc:sldLayoutMkLst>
        </pc:sldLayoutChg>
        <pc:sldLayoutChg chg="del">
          <pc:chgData name="EIMAN RASHED ALSHAMSI" userId="dec239b1-2d6a-4770-b3dd-fd18c7da4f7b" providerId="ADAL" clId="{518EE273-B423-4922-AEE8-4C4D388A047C}" dt="2023-09-06T07:04:27.129" v="0" actId="47"/>
          <pc:sldLayoutMkLst>
            <pc:docMk/>
            <pc:sldMasterMk cId="2144236914" sldId="2147483660"/>
            <pc:sldLayoutMk cId="731657655" sldId="2147483664"/>
          </pc:sldLayoutMkLst>
        </pc:sldLayoutChg>
        <pc:sldLayoutChg chg="del">
          <pc:chgData name="EIMAN RASHED ALSHAMSI" userId="dec239b1-2d6a-4770-b3dd-fd18c7da4f7b" providerId="ADAL" clId="{518EE273-B423-4922-AEE8-4C4D388A047C}" dt="2023-09-06T07:04:27.129" v="0" actId="47"/>
          <pc:sldLayoutMkLst>
            <pc:docMk/>
            <pc:sldMasterMk cId="2144236914" sldId="2147483660"/>
            <pc:sldLayoutMk cId="97078209" sldId="2147483665"/>
          </pc:sldLayoutMkLst>
        </pc:sldLayoutChg>
        <pc:sldLayoutChg chg="del">
          <pc:chgData name="EIMAN RASHED ALSHAMSI" userId="dec239b1-2d6a-4770-b3dd-fd18c7da4f7b" providerId="ADAL" clId="{518EE273-B423-4922-AEE8-4C4D388A047C}" dt="2023-09-06T07:04:27.129" v="0" actId="47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808322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812157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381097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866934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708184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1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96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978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09685" y="572005"/>
            <a:ext cx="154882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الثالث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315152" y="2756359"/>
            <a:ext cx="197682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تحديد نوع الحوار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378697" y="281286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D8093C0F-8B6E-057A-8D75-4870D1990BF4}"/>
              </a:ext>
            </a:extLst>
          </p:cNvPr>
          <p:cNvGraphicFramePr>
            <a:graphicFrameLocks noGrp="1"/>
          </p:cNvGraphicFramePr>
          <p:nvPr/>
        </p:nvGraphicFramePr>
        <p:xfrm>
          <a:off x="515423" y="1614416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يستخدم أساليب الحوار المناسبة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أساليب الحوار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يٌطبق مهارات الاتصال والتواصل الأساسية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5B6E15-4C06-A5AC-EAE0-A8EC4F613D77}"/>
              </a:ext>
            </a:extLst>
          </p:cNvPr>
          <p:cNvSpPr txBox="1"/>
          <p:nvPr/>
        </p:nvSpPr>
        <p:spPr>
          <a:xfrm>
            <a:off x="3438654" y="2792731"/>
            <a:ext cx="65710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algn="ctr">
              <a:defRPr sz="2400" cap="none" spc="0">
                <a:ln w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حل ورقة عمل /اختيار صور بها نص حوار  ونوع أسلوب الحوار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FD79C4-D7A3-A981-5139-B191F81F8F4F}"/>
              </a:ext>
            </a:extLst>
          </p:cNvPr>
          <p:cNvSpPr/>
          <p:nvPr/>
        </p:nvSpPr>
        <p:spPr>
          <a:xfrm>
            <a:off x="798525" y="3658633"/>
            <a:ext cx="340509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 نوع الحوار في الصورة؟ 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3FBBEB2-684D-9A4B-89EC-E1C3F1283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075" y="3758781"/>
            <a:ext cx="2642676" cy="217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2023-09-06T07:16:53Z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